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9" r:id="rId2"/>
    <p:sldId id="266" r:id="rId3"/>
    <p:sldId id="261" r:id="rId4"/>
    <p:sldId id="262" r:id="rId5"/>
    <p:sldId id="260" r:id="rId6"/>
    <p:sldId id="263" r:id="rId7"/>
    <p:sldId id="264" r:id="rId8"/>
    <p:sldId id="267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93E9B-8BE6-9E48-B5F7-24A93137D08C}" type="datetimeFigureOut">
              <a:rPr lang="en-GB" smtClean="0"/>
              <a:t>21/11/2019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271D9-4177-024A-8708-7ECE2038D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929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271D9-4177-024A-8708-7ECE2038D71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24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5271D9-4177-024A-8708-7ECE2038D71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780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CF4B2-8564-D046-B3E0-B99F361E5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D0FB45-F573-434C-A066-DE9309694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5FE47-083B-3B4B-93CD-3A65A688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CB4CB-6A45-7547-A071-EF6FF03C6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5410F-2E9E-A946-BFB1-EA02C77C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6534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4968F-D817-0B4A-9DE1-841F9CF46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FB573-1397-0A49-8C4C-238D1338E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D3D5D-B815-BA42-AAE9-724452CDF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609F0-9571-BF48-AD3E-D0D01CD74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0E5E1-2071-D248-98E4-18C0D3081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0301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FA29EE-EF1B-0149-BAD3-7E72E3B14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67B0AD-5172-A04F-A96C-C3D04F9252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95379-8AEF-0F4A-A35C-BD6827402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2F5F1-24EB-6D49-8541-2AD428F5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CD405-8E9F-4D4E-91DE-375BAEC4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938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331DF-37B0-7540-8A3D-95E4189B0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C58E7-54F2-9C41-99D3-C62802149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549A8-FB6A-9F43-9E5B-D85B29322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9F804-1647-8E49-BFEB-EEA41BDD5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DD0E9-5F73-C541-AD59-AD840064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9156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22841-DF1D-3046-8193-1C77D7DE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A44E7-6E5A-864D-B1E0-88C98A9FD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553C-83AF-4145-A69B-58AE04CC3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EBCF5-0D42-EA46-9DF9-222FD3F3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03991-E0E3-C549-BAFF-6E4B189A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9380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18D39-4EF3-2A4F-81F8-3BF9290E6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4D12E-2FF0-DF46-924B-0AC8AE6D8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38391-B1DD-6047-9EEA-180615056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463D3-56B5-4F40-A095-587954CD1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A7AE2-DC6E-BC4B-A4A3-FE2247B35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3FAFB9-CCB0-9247-A5D0-8D563EDDF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5110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739E5-EBBF-D744-B9FB-39100538C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74C9B-6837-7D4B-A4CC-B029FFED1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7C89D-9F24-7046-BFD9-A25B86B6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D7CBA-2FFF-9546-9BB5-0248DA62D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8113D9-6548-7643-8B9E-817B70DFDC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7D3B4E-E893-9443-9E3D-3B0CC1C5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36AB7E-C0C4-3547-97BF-7D7C97140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8F8A37-C891-4D40-A021-08ECB707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9008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10F66-EA60-D348-825E-416B9C70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08EE73-FA20-094E-90F3-1D61229DB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5133A5-B3BD-844C-AE79-4F3B6B9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B8090-09B1-A446-930E-A2BB8F190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6182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E87766-3E62-2246-AFD4-AB88E152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6A7E3-A3E6-9C45-8F1E-DB0B7022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6BE3B-7C93-E949-A17F-B9020E28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8618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1F25C-18E5-9C4D-A044-D5E78F63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5F646-F9BF-394E-9588-4614FED46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5849B-B9EA-9048-A0C3-1EF04C560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3672F-7ABB-9F42-A3BA-0C43743AF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B45B7-FB8C-3842-8C7C-DFC5E653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E61F44-F33F-AA42-9CD5-B58F52EC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7462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BD8E6-1AAF-FD46-8B34-C15106FE0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6F3966-D341-264D-A293-D2FD4C4FB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3C61E9-8CD7-AE45-88A4-EDBA27B3A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40B01-51C7-114E-9090-551B4F09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5E6E0-DE01-5047-88BA-FC6C6F426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BF202-8166-8D4B-A40C-F046E246A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6900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67E90A-2935-C443-834C-2F5D62BF6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0BEA2-1E3B-A944-A36A-03CFFA81B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68A46-B001-6442-A729-DE48E32AA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3A5D8-47BA-0349-A71D-579DA63CD604}" type="datetimeFigureOut">
              <a:rPr lang="en-US" smtClean="0"/>
              <a:t>11/21/19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C1139-E713-C54F-91FC-C93BF8746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F1954-36AE-5844-979E-1E5A659A4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0E3C5-147B-DC4E-8E72-DD855C832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5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6705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85771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green, light&#10;&#10;Description automatically generated">
            <a:extLst>
              <a:ext uri="{FF2B5EF4-FFF2-40B4-BE49-F238E27FC236}">
                <a16:creationId xmlns:a16="http://schemas.microsoft.com/office/drawing/2014/main" id="{864754D9-6D24-BC4B-A14C-C45265FE0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886752"/>
            <a:ext cx="12202975" cy="86392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AF2DEE3-FB58-2C4D-A593-93C38DA8C4F3}"/>
              </a:ext>
            </a:extLst>
          </p:cNvPr>
          <p:cNvSpPr txBox="1"/>
          <p:nvPr/>
        </p:nvSpPr>
        <p:spPr>
          <a:xfrm>
            <a:off x="238601" y="225287"/>
            <a:ext cx="4268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Computing encourages pupils to use logical reasoning to predict the behaviour of simple programs. </a:t>
            </a:r>
          </a:p>
        </p:txBody>
      </p:sp>
    </p:spTree>
    <p:extLst>
      <p:ext uri="{BB962C8B-B14F-4D97-AF65-F5344CB8AC3E}">
        <p14:creationId xmlns:p14="http://schemas.microsoft.com/office/powerpoint/2010/main" val="314371961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young boy using a computer sitting on top of a table&#10;&#10;Description automatically generated">
            <a:extLst>
              <a:ext uri="{FF2B5EF4-FFF2-40B4-BE49-F238E27FC236}">
                <a16:creationId xmlns:a16="http://schemas.microsoft.com/office/drawing/2014/main" id="{4E5AB261-CEF5-EF4F-8EE2-10A5298D8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72056"/>
            <a:ext cx="12192000" cy="91639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75480E-A340-214E-818B-2160FFB8A6FC}"/>
              </a:ext>
            </a:extLst>
          </p:cNvPr>
          <p:cNvSpPr txBox="1"/>
          <p:nvPr/>
        </p:nvSpPr>
        <p:spPr>
          <a:xfrm>
            <a:off x="1683025" y="4799738"/>
            <a:ext cx="52081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Computing encourages pupils to develop a richer digital literacy experience, as they document what they know and learn for others through blog posts, audio recordings etc. </a:t>
            </a:r>
          </a:p>
        </p:txBody>
      </p:sp>
    </p:spTree>
    <p:extLst>
      <p:ext uri="{BB962C8B-B14F-4D97-AF65-F5344CB8AC3E}">
        <p14:creationId xmlns:p14="http://schemas.microsoft.com/office/powerpoint/2010/main" val="13542148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oy sitting on top of a grass covered field&#10;&#10;Description automatically generated">
            <a:extLst>
              <a:ext uri="{FF2B5EF4-FFF2-40B4-BE49-F238E27FC236}">
                <a16:creationId xmlns:a16="http://schemas.microsoft.com/office/drawing/2014/main" id="{DFF9878C-291D-CD40-A009-43AD87DBB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44149"/>
            <a:ext cx="12254256" cy="77858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CCAA1A-A9BA-ED4F-B111-09DC0A9591D2}"/>
              </a:ext>
            </a:extLst>
          </p:cNvPr>
          <p:cNvSpPr txBox="1"/>
          <p:nvPr/>
        </p:nvSpPr>
        <p:spPr>
          <a:xfrm>
            <a:off x="410817" y="182795"/>
            <a:ext cx="11661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Computing nurtures pupils’ collaboration skills, as they work together and support one another in their learning. </a:t>
            </a:r>
          </a:p>
        </p:txBody>
      </p:sp>
    </p:spTree>
    <p:extLst>
      <p:ext uri="{BB962C8B-B14F-4D97-AF65-F5344CB8AC3E}">
        <p14:creationId xmlns:p14="http://schemas.microsoft.com/office/powerpoint/2010/main" val="159745093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7AE39E44-F0FF-8743-BA74-122BB46CA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46814"/>
            <a:ext cx="12192000" cy="81516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580041-C5AE-EB45-98B2-B5B5766B8D71}"/>
              </a:ext>
            </a:extLst>
          </p:cNvPr>
          <p:cNvSpPr txBox="1"/>
          <p:nvPr/>
        </p:nvSpPr>
        <p:spPr>
          <a:xfrm>
            <a:off x="9303026" y="0"/>
            <a:ext cx="28889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Computing develops pupils’ skills in using technology to create, organise, store, manipulate and retrieve digital content. </a:t>
            </a:r>
          </a:p>
        </p:txBody>
      </p:sp>
    </p:spTree>
    <p:extLst>
      <p:ext uri="{BB962C8B-B14F-4D97-AF65-F5344CB8AC3E}">
        <p14:creationId xmlns:p14="http://schemas.microsoft.com/office/powerpoint/2010/main" val="303308430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ircuit board&#10;&#10;Description automatically generated">
            <a:extLst>
              <a:ext uri="{FF2B5EF4-FFF2-40B4-BE49-F238E27FC236}">
                <a16:creationId xmlns:a16="http://schemas.microsoft.com/office/drawing/2014/main" id="{1C6CA563-9CA5-E44C-AE11-27155EEF0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6785" y="-628273"/>
            <a:ext cx="12248786" cy="832778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85B3133-6B03-F140-9B9C-8A94166740B7}"/>
              </a:ext>
            </a:extLst>
          </p:cNvPr>
          <p:cNvSpPr/>
          <p:nvPr/>
        </p:nvSpPr>
        <p:spPr>
          <a:xfrm>
            <a:off x="366968" y="5089558"/>
            <a:ext cx="33833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Critical thinking and 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analytical skills are developed through computing. </a:t>
            </a:r>
          </a:p>
        </p:txBody>
      </p:sp>
    </p:spTree>
    <p:extLst>
      <p:ext uri="{BB962C8B-B14F-4D97-AF65-F5344CB8AC3E}">
        <p14:creationId xmlns:p14="http://schemas.microsoft.com/office/powerpoint/2010/main" val="349218704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44114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13484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CDECD4AC6413448A21962B95114ECC" ma:contentTypeVersion="4" ma:contentTypeDescription="Create a new document." ma:contentTypeScope="" ma:versionID="ab44d5b68d2c2602da311bccbacb07d9">
  <xsd:schema xmlns:xsd="http://www.w3.org/2001/XMLSchema" xmlns:xs="http://www.w3.org/2001/XMLSchema" xmlns:p="http://schemas.microsoft.com/office/2006/metadata/properties" xmlns:ns2="6d083cdb-c10b-4b3e-bdb6-bf83a121b320" targetNamespace="http://schemas.microsoft.com/office/2006/metadata/properties" ma:root="true" ma:fieldsID="87d2f0614aacc08521449048b34dbcaa" ns2:_="">
    <xsd:import namespace="6d083cdb-c10b-4b3e-bdb6-bf83a121b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83cdb-c10b-4b3e-bdb6-bf83a121b3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44A0B9-E442-4B57-BDF4-82CF482F5FE4}"/>
</file>

<file path=customXml/itemProps2.xml><?xml version="1.0" encoding="utf-8"?>
<ds:datastoreItem xmlns:ds="http://schemas.openxmlformats.org/officeDocument/2006/customXml" ds:itemID="{69B861E9-63B0-4F45-9A4E-266D99F104A4}"/>
</file>

<file path=customXml/itemProps3.xml><?xml version="1.0" encoding="utf-8"?>
<ds:datastoreItem xmlns:ds="http://schemas.openxmlformats.org/officeDocument/2006/customXml" ds:itemID="{31A42D92-477A-4D36-823F-E4EEDF3DA2C6}"/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97</Words>
  <Application>Microsoft Macintosh PowerPoint</Application>
  <PresentationFormat>Widescreen</PresentationFormat>
  <Paragraphs>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Sutton</dc:creator>
  <cp:lastModifiedBy>Elaine Sutton</cp:lastModifiedBy>
  <cp:revision>22</cp:revision>
  <dcterms:created xsi:type="dcterms:W3CDTF">2019-09-27T14:28:44Z</dcterms:created>
  <dcterms:modified xsi:type="dcterms:W3CDTF">2019-11-21T08:57:31Z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0x010100F2CDECD4AC6413448A21962B95114ECC</vt:lpwstr>
  </property>
</Properties>
</file>